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sldIdLst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F90A"/>
    <a:srgbClr val="0484B1"/>
    <a:srgbClr val="1552D1"/>
    <a:srgbClr val="17C913"/>
    <a:srgbClr val="F85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2A78A-40D8-4D25-8A6E-D3DC59AF0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E462730-FB0F-4E6C-B120-9936A4990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FE47CE-3728-4024-9328-711E1341A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A8BD90-44EF-4D77-B369-A607797A8E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936A86-DF35-4E3E-BC2B-A3F2CC0DBA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14CD9-70C9-4A7F-A075-B5CD8C9997A5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0951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7DE04E-32EB-4ADE-9683-2C21249B8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280CF9-2E8D-4EBE-9D00-50F73589D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F311A0-518A-4CE4-B968-F1883C2DE2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6165D5-B3CA-4039-9A65-354D270016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0C29C4-3EAA-4B18-A558-7DBA77DFAC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FFF0-442F-4564-87E4-704A627A9025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5477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DD47BB1-C4AD-4C25-ADBC-A5F44F067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728ADFD-BBC2-46A2-A081-FA0AF01A7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C4A711-A206-4677-B36F-084577D426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D93253-1B3D-4CAC-9FB0-6486AB27AC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41A159-9B6A-452A-BF92-0E2F2F8C8F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2F24E-E97A-493C-8249-0B5EBA5C3B4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26266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E9B0CED6-AC3E-4841-9672-0A3D427328B2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A66F8F5-3C10-4E0C-BB03-3E72638B2EBC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1D7C839F-571E-43F4-B725-05C7CD5D3C55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C62282A-93B0-409F-A5D3-74F30A100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4447EF9-4791-4D51-8E03-207B6A741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7CB418-1101-4983-BBE2-22E1FE6D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9504C-0885-4794-BDE4-09D6D8E020C3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627604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E62CD-7A49-4948-9677-BCD1177AD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DB331-7E49-434E-8D42-DDBE370E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D08E9-4450-43AF-B55D-E5D35244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49E44-7333-4E24-8AEC-129AFC24356C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199114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662412BC-16C8-4208-ADAE-1858239E24E3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9BE14D8-5A98-4013-BF18-8978CB1D08E6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17F7C569-E7FE-4C17-AC60-6B0A28E97A11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16844B3-32D9-4B8C-8453-C9EA893DB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C953166-2EE4-41F7-B521-F88F2D3FB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2A8935B-3EE4-4CB0-884F-C66BD32B1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39E9A-4800-4DC5-9116-6AE478DC1A8D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968760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329F3A-178F-48EE-BC7D-BD0E814BA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CF6BE2-3B66-492A-8551-F4F40D0E1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238BD3-D0CB-4239-9B62-6C7A1E06A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FCEBE-1755-4A03-9EAD-66303ACA2AE6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468345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C07E357-7865-4ADB-A7CF-50F03CACA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F04B515-DD54-4EF2-9B09-76B2D2BA7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8EC58C2-E60A-46B2-BD2D-EBC45A974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02CF3-A44B-4165-8705-924F011715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927909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77AAEF0-35CD-4F7A-9B2E-51241288C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9F20DCE-960F-4815-A7CE-86963F4D0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CB5733C-18AA-48B6-9147-8F311473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BA30F-ACCF-4418-937D-CC9F31230093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423325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95F644D-16FF-4527-B44A-9528E6404141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8FC7A64-E944-4CA4-828C-2A1E2B2A3226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71429125-4B6C-4068-A7CE-B2CDB6EB6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2D7EEDE-9729-4C07-836B-B38B9DBA0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1BFE7558-DCDC-4D6F-9F6E-B222273C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C6CF-DAE7-4888-9629-41447461754C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275953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F1CD9A-BB14-4FC9-9CE4-2834C92BF9C0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CF21A1C-5476-425E-A93C-FBE71FC51E1A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C27758C-D7B6-47A8-B480-CC69EB44E1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3BA4089-DAF6-42A3-AFCA-6071C8377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C237EB8D-5F14-4D6A-A099-C1AD6D801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780EE0-FAB0-4F25-B65B-663AA0BDCFD9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8727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91B4E-D5CC-489C-AD59-CDD7CC8E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914D8B-A952-455A-A7BC-E6AC18950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F1EB32-AD47-4C22-82F4-F067DDD497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EDF7B3-E299-40C6-B234-D237F2A497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FE59D3-4C9E-4779-A0D3-408E44AD1D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03752-B19A-4196-96EA-0FBDAE5C792F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852691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F4AAFD-B580-4246-BC18-697A88859DF2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408E811-87EF-401E-B445-A7FE3C29B7E5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7BE65276-075B-4E19-B04E-38B4E1394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71FEB70E-D5EF-43FF-A9A9-4BEE3E329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D15E172-8E3E-4872-89CD-5AABD5897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5DB2D-7900-4BB2-87B8-0488314BC609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192543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33488-9D6C-453F-B259-A5438A73C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5B711-00B9-4A0D-AA2A-2676D01C2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05C7-D488-47B1-AD50-F43077543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F0E7A-7B0F-4DEE-B568-80BCF2A11CC1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745205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A727152A-8ED0-454E-A761-4E5F0450177D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29AB637-0F00-440B-B8D8-CBC1B3504BCE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E27821C-9472-4535-AC44-3422CA20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E9344DC-26F7-4F66-8B6C-8267C7AF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965368E-5E9A-4B3E-9FB4-AC7D9A18B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F9F85-2CE2-490A-98DB-359EFEAF8F98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49039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D7AD73-8296-4CEB-9D67-30524724D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C50E90-AA46-4981-953B-3BF10E64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0392DF-7819-4960-962C-743658F8DE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EF5462-52D5-4A78-B4C8-D0585A89D2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8B4414-D5A5-4AC3-8311-90E7F19271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0B42E-4AD5-449B-A224-DDD2B8F625A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21200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03E030-2642-47A3-87D4-9D3AC5897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A3DD78-E34C-44FA-830F-D8AF154B2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7F68CE-F28A-4AC9-9B71-90A586FBF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D0694E-FB07-4322-A9E0-DB3277831D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34A5F6-8FEE-4810-AED3-802909409F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E886A6-060C-4ED9-9C5A-C7A7E2B993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F64FE-68CE-481E-B567-A8F87565E201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67460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703F6D-FC39-43A5-91BA-3E8389FF8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70FA6E-7438-4827-BCF6-C2D5741C4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008992-6E78-4929-92DF-A2631B9CE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23FA3A3-C057-4C26-A74B-5F22BB893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64C1DF5-4F4F-46D9-966D-062087A0ED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D14AFF1-D0FC-413B-BE7C-C39C82F058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058BA86-FE00-420F-989C-75E2A51621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52442B-00D1-4E4D-9D43-6B09CECFD2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9E7F1-3E8D-46A3-9155-993CDA39057A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0196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ECA91C-2ADE-49BA-9718-972FF53FA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8F59A8-C440-4149-AC9A-784A121CE0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4C4827-C637-4975-8398-84A9508E9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3C977EE-44CF-4B64-8D03-282EDCFBED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7B410-ECDB-4E7E-919E-65D1A19C7B9E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2765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9B94677-6F21-4408-B6B7-5E3EF1560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527AC2C-44CD-476D-83D0-94E5B8E9DD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DAAD37D-DDBB-4F21-85E7-F6087B624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7A80F-07E3-46CB-A3FC-F7A342CD5BC9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92047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5F1E1-7904-48E4-BCEE-C7810A6FA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F68820-4821-4426-9EAA-57FEDEB10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B66733-0506-4F9F-8429-1A8597301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DC6FA5-CF08-46CA-88D5-F57C055DF4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FE0D5-BBC6-4022-9BB3-79B86AF781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8485CD-79F5-460F-97D9-B2D8CCDDBB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8C8ED-674C-4513-8F8A-3FDDB5CA8E2F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55539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BE723-024D-4853-BAD2-CD9C87FBF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33788A8-86D7-449A-A3F0-CBA07095B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4067ACE-A607-42AB-AD96-3A544C643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B252D9-54FE-4E37-9D23-4D9EB52A91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811B11-FF50-4D4C-A0F5-015A19BDC5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676F97-5D75-4166-909A-4CC11A91E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09D75-F1AF-47E9-809A-8891981330F8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9421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0DA5C65-5FDC-4655-99B4-930A0F380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5CF8EF-3D13-4FE1-BFA6-00AA98E4C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E3709A-D419-4726-9C1D-B6C48DF2FF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400"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E173EEB-7E9F-437A-9079-C37A641DAA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400"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B59F94A-AE37-44A2-A091-D691BEDAD5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400" smtClean="0"/>
            </a:lvl1pPr>
          </a:lstStyle>
          <a:p>
            <a:pPr>
              <a:defRPr/>
            </a:pPr>
            <a:fld id="{6CCA806E-03CB-4AAF-8303-22F61CE36EBC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7A24DFF-82D8-4C78-B811-01B202A79369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79F877-3BA4-4E42-BB69-51ADA1C95C8B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30F129-DFBD-485C-A8AD-CA3E203F2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053" name="Text Placeholder 2">
            <a:extLst>
              <a:ext uri="{FF2B5EF4-FFF2-40B4-BE49-F238E27FC236}">
                <a16:creationId xmlns:a16="http://schemas.microsoft.com/office/drawing/2014/main" id="{EB46D073-7A5B-461C-87B6-0B8AD6858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BD6FB-5575-48C7-8953-2BFA5567D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buFont typeface="Arial" panose="020B0604020202020204" pitchFamily="34" charset="0"/>
              <a:buNone/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6B13D-A7BD-4726-92CE-C112D2045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buFont typeface="Arial" panose="020B0604020202020204" pitchFamily="34" charset="0"/>
              <a:buNone/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B835F-244F-4FC9-9B57-C9CFDB7930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buFont typeface="Arial" panose="020B0604020202020204" pitchFamily="34" charset="0"/>
              <a:buNone/>
              <a:defRPr sz="105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323644-1D7E-4947-8E0F-00C867ABC3E8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8602673-FCEB-49CE-B6AB-D77C5DBDAEEC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9" r:id="rId2"/>
    <p:sldLayoutId id="2147483695" r:id="rId3"/>
    <p:sldLayoutId id="2147483690" r:id="rId4"/>
    <p:sldLayoutId id="2147483691" r:id="rId5"/>
    <p:sldLayoutId id="2147483692" r:id="rId6"/>
    <p:sldLayoutId id="2147483696" r:id="rId7"/>
    <p:sldLayoutId id="2147483697" r:id="rId8"/>
    <p:sldLayoutId id="2147483698" r:id="rId9"/>
    <p:sldLayoutId id="2147483693" r:id="rId10"/>
    <p:sldLayoutId id="2147483699" r:id="rId11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A493D8-D025-49CA-8ED7-66F4C6933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75" y="6350"/>
            <a:ext cx="7543800" cy="1450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27. ME: Sprachliche Bilder: Metaphern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80C087F8-60EA-41A2-9CCB-E979E9DBBF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50" y="1903385"/>
            <a:ext cx="7543800" cy="36470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38DDE4-8DE4-4001-8C9E-B1D5C7CF6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733846" cy="1952009"/>
          </a:xfrm>
        </p:spPr>
        <p:txBody>
          <a:bodyPr>
            <a:normAutofit/>
          </a:bodyPr>
          <a:lstStyle/>
          <a:p>
            <a:r>
              <a:rPr lang="de-DE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26. ME: Sprachliche Bilder: </a:t>
            </a:r>
            <a:r>
              <a:rPr lang="de-DE" sz="3600" dirty="0"/>
              <a:t>Vergleich und Personifikation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4E9B98-782D-4AFF-9A25-7AC408058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Der </a:t>
            </a:r>
            <a:r>
              <a:rPr lang="de-DE" b="1" dirty="0"/>
              <a:t>Vergleich</a:t>
            </a:r>
            <a:r>
              <a:rPr lang="de-DE" dirty="0"/>
              <a:t> wird zur Stärkung einer Aussage genutzt. Einen Vergleich erkennst du daran, dass das Wörtchen „wie“ zum Vergleich eingesetzt wird.</a:t>
            </a:r>
          </a:p>
          <a:p>
            <a:r>
              <a:rPr lang="de-DE" dirty="0"/>
              <a:t>Beispiel: </a:t>
            </a:r>
            <a:r>
              <a:rPr lang="de-DE" i="1" dirty="0"/>
              <a:t>Der Applaus ertönte so stark wie ein prasselnder Regenschauer.</a:t>
            </a:r>
            <a:endParaRPr lang="de-DE" dirty="0"/>
          </a:p>
          <a:p>
            <a:r>
              <a:rPr lang="de-DE" dirty="0"/>
              <a:t>Bei einer </a:t>
            </a:r>
            <a:r>
              <a:rPr lang="de-DE" b="1" dirty="0"/>
              <a:t>Personifikation</a:t>
            </a:r>
            <a:r>
              <a:rPr lang="de-DE" dirty="0"/>
              <a:t> werden Tieren, Gegenständen und allgemeinen Begriffen menschliche Eigenschaften zugewiesen.</a:t>
            </a:r>
          </a:p>
          <a:p>
            <a:r>
              <a:rPr lang="de-DE" dirty="0"/>
              <a:t>Beispiele: </a:t>
            </a:r>
            <a:r>
              <a:rPr lang="de-DE" i="1" dirty="0"/>
              <a:t>Die Katze kicherte.</a:t>
            </a:r>
            <a:br>
              <a:rPr lang="de-DE" dirty="0"/>
            </a:br>
            <a:r>
              <a:rPr lang="de-DE" i="1" dirty="0"/>
              <a:t>Die Hoffnung wartete lange Zeit.</a:t>
            </a:r>
            <a:endParaRPr lang="de-DE" dirty="0"/>
          </a:p>
          <a:p>
            <a:r>
              <a:rPr lang="de-DE" dirty="0"/>
              <a:t>Nicht immer muss ein Verb das jeweilige Wort personifizieren.</a:t>
            </a:r>
          </a:p>
          <a:p>
            <a:r>
              <a:rPr lang="de-DE" dirty="0"/>
              <a:t>Beispiel: </a:t>
            </a:r>
            <a:r>
              <a:rPr lang="de-DE" i="1" dirty="0"/>
              <a:t>Die glückliche Zeit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68002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en-US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en-US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106</Words>
  <Characters>0</Characters>
  <Application>Microsoft Office PowerPoint</Application>
  <DocSecurity>0</DocSecurity>
  <PresentationFormat>Bildschirmpräsentation (4:3)</PresentationFormat>
  <Lines>0</Lines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Default Design</vt:lpstr>
      <vt:lpstr>Rückblick</vt:lpstr>
      <vt:lpstr>27. ME: Sprachliche Bilder: Metaphern</vt:lpstr>
      <vt:lpstr>26. ME: Sprachliche Bilder: Vergleich und Personifikation 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Judit</dc:creator>
  <cp:keywords/>
  <dc:description/>
  <cp:lastModifiedBy>Böck, Constanze</cp:lastModifiedBy>
  <cp:revision>13</cp:revision>
  <dcterms:created xsi:type="dcterms:W3CDTF">2013-11-15T06:11:31Z</dcterms:created>
  <dcterms:modified xsi:type="dcterms:W3CDTF">2021-04-14T12:24:27Z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1031-9.1.0.5113</vt:lpwstr>
  </property>
</Properties>
</file>