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82D3-1151-4732-90C1-E0CA2E264A8B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4C0-9E7F-4044-BC32-2D163268048E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3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82D3-1151-4732-90C1-E0CA2E264A8B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4C0-9E7F-4044-BC32-2D16326804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75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82D3-1151-4732-90C1-E0CA2E264A8B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4C0-9E7F-4044-BC32-2D16326804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7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82D3-1151-4732-90C1-E0CA2E264A8B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4C0-9E7F-4044-BC32-2D16326804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34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82D3-1151-4732-90C1-E0CA2E264A8B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4C0-9E7F-4044-BC32-2D163268048E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98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82D3-1151-4732-90C1-E0CA2E264A8B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4C0-9E7F-4044-BC32-2D16326804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33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82D3-1151-4732-90C1-E0CA2E264A8B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4C0-9E7F-4044-BC32-2D16326804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54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82D3-1151-4732-90C1-E0CA2E264A8B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4C0-9E7F-4044-BC32-2D16326804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69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82D3-1151-4732-90C1-E0CA2E264A8B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4C0-9E7F-4044-BC32-2D16326804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36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C5F82D3-1151-4732-90C1-E0CA2E264A8B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5AE4C0-9E7F-4044-BC32-2D16326804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13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82D3-1151-4732-90C1-E0CA2E264A8B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4C0-9E7F-4044-BC32-2D16326804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57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C5F82D3-1151-4732-90C1-E0CA2E264A8B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75AE4C0-9E7F-4044-BC32-2D163268048E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09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979415-4C94-46C3-9A5B-6098D3D6DB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9cM/ 9dM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C09C702-8C7A-4DB3-97C6-62547BDBF8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D-Merkeintrag 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056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77F999-C2BF-4880-A0F2-14B2EAED9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Redewendungen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85AF25C-6A0D-434D-8286-DBA405118F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777" t="-4366" r="42005" b="4366"/>
          <a:stretch/>
        </p:blipFill>
        <p:spPr>
          <a:xfrm>
            <a:off x="305687" y="1737360"/>
            <a:ext cx="3582732" cy="4067175"/>
          </a:xfrm>
          <a:prstGeom prst="rect">
            <a:avLst/>
          </a:prstGeom>
        </p:spPr>
      </p:pic>
      <p:pic>
        <p:nvPicPr>
          <p:cNvPr id="3" name="Picture 2" descr="https://deutschlernerblog.de/wp-content/uploads/photo-gallery/Redewendungen/thumb/auf-H%C3%A4nden-tragen-Redewendungen-deutschlernerblog.jpg?bwg=1550776997">
            <a:extLst>
              <a:ext uri="{FF2B5EF4-FFF2-40B4-BE49-F238E27FC236}">
                <a16:creationId xmlns:a16="http://schemas.microsoft.com/office/drawing/2014/main" id="{A58B8DE4-E7B3-4E53-B7FF-52B47B4320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67" t="32050"/>
          <a:stretch/>
        </p:blipFill>
        <p:spPr bwMode="auto">
          <a:xfrm>
            <a:off x="8123067" y="4139778"/>
            <a:ext cx="3169329" cy="225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Quellbild anzeigen">
            <a:extLst>
              <a:ext uri="{FF2B5EF4-FFF2-40B4-BE49-F238E27FC236}">
                <a16:creationId xmlns:a16="http://schemas.microsoft.com/office/drawing/2014/main" id="{912DB3C6-1143-40EB-82FF-9A74826DC4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3759" r="50001" b="458"/>
          <a:stretch/>
        </p:blipFill>
        <p:spPr bwMode="auto">
          <a:xfrm>
            <a:off x="8292929" y="687673"/>
            <a:ext cx="3169329" cy="321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Quellbild anzeigen">
            <a:extLst>
              <a:ext uri="{FF2B5EF4-FFF2-40B4-BE49-F238E27FC236}">
                <a16:creationId xmlns:a16="http://schemas.microsoft.com/office/drawing/2014/main" id="{AEBA1F86-E1E5-4152-8B34-E691D433F48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4" t="21258" r="2221" b="-265"/>
          <a:stretch/>
        </p:blipFill>
        <p:spPr bwMode="auto">
          <a:xfrm>
            <a:off x="3976010" y="1737360"/>
            <a:ext cx="4059465" cy="317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99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21AA8-E28D-4B24-9294-B53F87A6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22.</a:t>
            </a:r>
            <a:r>
              <a:rPr lang="de-DE" dirty="0"/>
              <a:t>ME: Redewendungen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706C4C-2889-43B3-BE18-D5B76816C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Redewendungen (</a:t>
            </a:r>
            <a:r>
              <a:rPr lang="de-DE" i="1" dirty="0"/>
              <a:t>auch:</a:t>
            </a:r>
            <a:r>
              <a:rPr lang="de-DE" dirty="0"/>
              <a:t> Redensarten) sind feste Wendungen, die man nicht wörtlich, sondern nur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im übertragenen Sinn </a:t>
            </a:r>
            <a:r>
              <a:rPr lang="de-DE" dirty="0"/>
              <a:t>verstehen kann. Die Ursprünge sind heute oft gar nicht mehr bekannt, aber die Redewendungen selbst werden von Muttersprachlern sehr häufig verwendet.</a:t>
            </a:r>
          </a:p>
        </p:txBody>
      </p:sp>
    </p:spTree>
    <p:extLst>
      <p:ext uri="{BB962C8B-B14F-4D97-AF65-F5344CB8AC3E}">
        <p14:creationId xmlns:p14="http://schemas.microsoft.com/office/powerpoint/2010/main" val="1467451523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56</Words>
  <Application>Microsoft Office PowerPoint</Application>
  <PresentationFormat>Breitbild</PresentationFormat>
  <Paragraphs>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Rückblick</vt:lpstr>
      <vt:lpstr>9cM/ 9dM</vt:lpstr>
      <vt:lpstr>Redewendungen</vt:lpstr>
      <vt:lpstr>22.ME: Redewendungen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9cM/ 9dM</dc:title>
  <dc:creator>Böck, Constanze</dc:creator>
  <cp:lastModifiedBy>Böck, Constanze</cp:lastModifiedBy>
  <cp:revision>23</cp:revision>
  <dcterms:created xsi:type="dcterms:W3CDTF">2021-02-03T08:52:46Z</dcterms:created>
  <dcterms:modified xsi:type="dcterms:W3CDTF">2021-02-23T13:39:28Z</dcterms:modified>
</cp:coreProperties>
</file>