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6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5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1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51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01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48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92DCF0-195F-4AA5-931A-CA494690B47A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0CEED9-4B90-48BC-9642-41C04413D05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58D59-B3FE-49B9-92A1-E2EC461D8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9cm/ 9dM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93506F-37E3-48A1-B518-4F22D8A1B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1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0DD4104-438D-4098-B4A8-28863FC99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026178"/>
            <a:ext cx="5438144" cy="4078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1117A30-FB0D-4934-917F-267C2D37372C}"/>
              </a:ext>
            </a:extLst>
          </p:cNvPr>
          <p:cNvSpPr txBox="1"/>
          <p:nvPr/>
        </p:nvSpPr>
        <p:spPr>
          <a:xfrm>
            <a:off x="1597981" y="753214"/>
            <a:ext cx="49626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Rechtschreibstrategien</a:t>
            </a:r>
          </a:p>
        </p:txBody>
      </p:sp>
    </p:spTree>
    <p:extLst>
      <p:ext uri="{BB962C8B-B14F-4D97-AF65-F5344CB8AC3E}">
        <p14:creationId xmlns:p14="http://schemas.microsoft.com/office/powerpoint/2010/main" val="169598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93052-6021-40D9-B1D4-3F5675E2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89089" cy="894127"/>
          </a:xfrm>
        </p:spPr>
        <p:txBody>
          <a:bodyPr/>
          <a:lstStyle/>
          <a:p>
            <a:r>
              <a:rPr lang="de-DE" dirty="0"/>
              <a:t>Erinnere dich an die Grundschulzeit!!!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09DD041-E7EC-4DD6-AFF9-08E292AC9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02" t="448" r="5242" b="3110"/>
          <a:stretch/>
        </p:blipFill>
        <p:spPr>
          <a:xfrm>
            <a:off x="1447059" y="1307678"/>
            <a:ext cx="3346882" cy="4683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BAC182-6BAC-401B-983F-8741A2C2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" r="8741" b="313"/>
          <a:stretch/>
        </p:blipFill>
        <p:spPr>
          <a:xfrm>
            <a:off x="6747028" y="1307678"/>
            <a:ext cx="3346882" cy="4683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620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4D8A-1A85-43E8-8189-8E26BC6A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17.ME: Rechtschreibstrategien </a:t>
            </a:r>
            <a:r>
              <a:rPr lang="de-DE" sz="3600" dirty="0"/>
              <a:t>(abschreiben)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C35002-739D-4AB2-AC62-F75A6E97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Um herauszufinden wie man ein Wort richtig schreibt, braucht man eine </a:t>
            </a:r>
            <a:r>
              <a:rPr lang="de-DE" b="1" dirty="0"/>
              <a:t>Rechtschreibregel</a:t>
            </a:r>
          </a:p>
          <a:p>
            <a:pPr marL="0" indent="0">
              <a:buNone/>
            </a:pPr>
            <a:r>
              <a:rPr lang="de-DE" dirty="0"/>
              <a:t>Folgende</a:t>
            </a:r>
            <a:r>
              <a:rPr lang="de-DE" b="1" dirty="0"/>
              <a:t> Strategien helfen </a:t>
            </a:r>
            <a:r>
              <a:rPr lang="de-DE" dirty="0"/>
              <a:t>dir zu erkennen wie das Wort geschrieben wird: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EF11CDC-AC89-404F-B64F-410C8EA88E22}"/>
              </a:ext>
            </a:extLst>
          </p:cNvPr>
          <p:cNvSpPr/>
          <p:nvPr/>
        </p:nvSpPr>
        <p:spPr>
          <a:xfrm rot="3762288">
            <a:off x="2317071" y="4105855"/>
            <a:ext cx="2112886" cy="96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Folgende Folien bitte abschreiben</a:t>
            </a:r>
          </a:p>
        </p:txBody>
      </p:sp>
    </p:spTree>
    <p:extLst>
      <p:ext uri="{BB962C8B-B14F-4D97-AF65-F5344CB8AC3E}">
        <p14:creationId xmlns:p14="http://schemas.microsoft.com/office/powerpoint/2010/main" val="304873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8ECBD-730B-445D-817D-670B6BBA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Überblick über die Strategien: </a:t>
            </a:r>
            <a:r>
              <a:rPr lang="de-DE" sz="2200" b="1" dirty="0"/>
              <a:t>(abschreiben)</a:t>
            </a:r>
            <a:endParaRPr lang="de-DE" b="1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196EC35-4371-42DF-9212-D54543D88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18258"/>
              </p:ext>
            </p:extLst>
          </p:nvPr>
        </p:nvGraphicFramePr>
        <p:xfrm>
          <a:off x="1096963" y="1314450"/>
          <a:ext cx="100584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85617346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350541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Strategie: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Beispiel: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 </a:t>
                      </a:r>
                      <a:r>
                        <a:rPr lang="de-DE" dirty="0"/>
                        <a:t>Bilden des Plurals: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Ber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de-DE" dirty="0"/>
                        <a:t>- die Berg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Bilden des Singulars: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 Br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äu</a:t>
                      </a:r>
                      <a:r>
                        <a:rPr lang="de-DE" dirty="0"/>
                        <a:t>te – die Br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au</a:t>
                      </a:r>
                      <a:r>
                        <a:rPr lang="de-DE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1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Steigern des Wortes: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klu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de-DE" dirty="0"/>
                        <a:t>- klü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de-DE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0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Bilden der Grundform des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es sin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de-DE" dirty="0"/>
                        <a:t>t- sin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de-DE" dirty="0"/>
                        <a:t>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9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Silbentrennung: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 To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nn</a:t>
                      </a:r>
                      <a:r>
                        <a:rPr lang="de-DE" dirty="0"/>
                        <a:t>e- die To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n-n</a:t>
                      </a:r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1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Suchen eines verwandten Wortes der gleichen Wortfamilie: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 Ern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ä</a:t>
                      </a:r>
                      <a:r>
                        <a:rPr lang="de-DE" dirty="0"/>
                        <a:t>hrung- die 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de-DE" dirty="0"/>
                        <a:t>hrung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0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Artikelprobe: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de-DE" dirty="0"/>
                        <a:t>onne- 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die S</a:t>
                      </a:r>
                      <a:r>
                        <a:rPr lang="de-DE" dirty="0"/>
                        <a:t>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1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Untersuchen der Wortendungen: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Bei Adjektiven: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ig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isch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lich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, -sam, -los</a:t>
                      </a:r>
                      <a:endParaRPr lang="de-D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Bei Substantiven: 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hiet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keit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nis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schaft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einsam- Endung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sam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weist auf ein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Adjektiv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hin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Wohn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ung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die Wohn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ung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weist auf ein 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Substantiv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hin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9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6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6DF5-A458-474C-8A7F-84B7F162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9638"/>
          </a:xfrm>
        </p:spPr>
        <p:txBody>
          <a:bodyPr>
            <a:normAutofit/>
          </a:bodyPr>
          <a:lstStyle/>
          <a:p>
            <a:r>
              <a:rPr lang="de-DE" sz="4400" b="1" dirty="0"/>
              <a:t>Merke: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D0206F-8988-4302-9447-5AF123C38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Auch bei Fremdwörtern können dir Endungen bei der Schreibweise behilflich sein.</a:t>
            </a:r>
          </a:p>
          <a:p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1443D5D-DF0F-4527-B69F-B4DBE9F9C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68179"/>
              </p:ext>
            </p:extLst>
          </p:nvPr>
        </p:nvGraphicFramePr>
        <p:xfrm>
          <a:off x="1097280" y="2614541"/>
          <a:ext cx="8128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799827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16521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1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Nomen: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tion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ment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ine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ik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age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mus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0070C0"/>
                          </a:solidFill>
                        </a:rPr>
                        <a:t>eur</a:t>
                      </a:r>
                      <a:endParaRPr lang="de-D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Präven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tion</a:t>
                      </a:r>
                      <a:r>
                        <a:rPr lang="de-DE" dirty="0"/>
                        <a:t>, Argu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ment</a:t>
                      </a:r>
                      <a:r>
                        <a:rPr lang="de-DE" dirty="0"/>
                        <a:t>, Masch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ine</a:t>
                      </a:r>
                      <a:r>
                        <a:rPr lang="de-DE" dirty="0"/>
                        <a:t>, Aktivi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tät</a:t>
                      </a:r>
                      <a:r>
                        <a:rPr lang="de-DE" dirty="0"/>
                        <a:t>, Log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ik</a:t>
                      </a:r>
                      <a:r>
                        <a:rPr lang="de-DE" dirty="0"/>
                        <a:t>, Blamage, Regiss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eur</a:t>
                      </a:r>
                      <a:r>
                        <a:rPr lang="de-DE" dirty="0"/>
                        <a:t>, Expressionis</a:t>
                      </a:r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2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Verben: -</a:t>
                      </a:r>
                      <a:r>
                        <a:rPr lang="de-DE" dirty="0" err="1">
                          <a:solidFill>
                            <a:srgbClr val="00B050"/>
                          </a:solidFill>
                        </a:rPr>
                        <a:t>ieren</a:t>
                      </a:r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absolv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49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Adjektive: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ell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, -</a:t>
                      </a:r>
                      <a:r>
                        <a:rPr lang="de-DE" dirty="0" err="1">
                          <a:solidFill>
                            <a:srgbClr val="C00000"/>
                          </a:solidFill>
                        </a:rPr>
                        <a:t>istisch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, -iv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spezi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ell</a:t>
                      </a:r>
                      <a:r>
                        <a:rPr lang="de-DE" dirty="0"/>
                        <a:t>, real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istisch</a:t>
                      </a:r>
                      <a:r>
                        <a:rPr lang="de-DE" dirty="0"/>
                        <a:t>, primit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9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94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EEAD4-7D72-449C-A015-3FC998CF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Rechtschreibstrategien </a:t>
            </a:r>
            <a:r>
              <a:rPr lang="de-DE" sz="3200" dirty="0"/>
              <a:t>(Vgl.S.30 im </a:t>
            </a:r>
            <a:r>
              <a:rPr lang="de-DE" sz="3200" dirty="0" err="1"/>
              <a:t>Qualitrainer</a:t>
            </a:r>
            <a:r>
              <a:rPr lang="de-DE" sz="3200" dirty="0"/>
              <a:t>)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D0A135B-54E7-4D73-9A36-BA99BC7C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381" y="1846263"/>
            <a:ext cx="7102135" cy="44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600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249</Words>
  <Application>Microsoft Office PowerPoint</Application>
  <PresentationFormat>Breitbild</PresentationFormat>
  <Paragraphs>38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Rückblick</vt:lpstr>
      <vt:lpstr>9cm/ 9dM</vt:lpstr>
      <vt:lpstr>PowerPoint-Präsentation</vt:lpstr>
      <vt:lpstr>Erinnere dich an die Grundschulzeit!!!</vt:lpstr>
      <vt:lpstr>17.ME: Rechtschreibstrategien (abschreiben)</vt:lpstr>
      <vt:lpstr>Überblick über die Strategien: (abschreiben)</vt:lpstr>
      <vt:lpstr>Merke: </vt:lpstr>
      <vt:lpstr>Rechtschreibstrategien (Vgl.S.30 im Qualitrainer)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9dM</dc:title>
  <dc:creator>Constanze Böck</dc:creator>
  <cp:lastModifiedBy>Böck, Constanze</cp:lastModifiedBy>
  <cp:revision>12</cp:revision>
  <dcterms:created xsi:type="dcterms:W3CDTF">2021-01-19T14:28:05Z</dcterms:created>
  <dcterms:modified xsi:type="dcterms:W3CDTF">2021-02-03T08:50:09Z</dcterms:modified>
</cp:coreProperties>
</file>